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9" r:id="rId2"/>
    <p:sldId id="270" r:id="rId3"/>
    <p:sldId id="271" r:id="rId4"/>
    <p:sldId id="277" r:id="rId5"/>
    <p:sldId id="278" r:id="rId6"/>
    <p:sldId id="272" r:id="rId7"/>
    <p:sldId id="273" r:id="rId8"/>
    <p:sldId id="274" r:id="rId9"/>
    <p:sldId id="276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2"/>
  </p:normalViewPr>
  <p:slideViewPr>
    <p:cSldViewPr snapToGrid="0" snapToObjects="1">
      <p:cViewPr varScale="1">
        <p:scale>
          <a:sx n="90" d="100"/>
          <a:sy n="90" d="100"/>
        </p:scale>
        <p:origin x="2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0A133-3361-964A-8C55-755F5E466A34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F3209-4883-0640-954E-B38F02BD1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22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75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15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20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13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7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62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51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87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61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26164-A624-DE49-9797-B396BE8FE456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0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67EC-AA6B-3E45-8CBC-F4AC0170AC12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DBCA-C0B7-1E4F-830D-FD635FE9235D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2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6B43-A155-5D44-A03F-F11A896AB558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E413-6AFB-1B4B-B44E-5233B3C2B238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A4C9-479F-C243-9695-52C97F629B79}" type="datetime1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2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2146A-14A3-0C4E-893F-BACE59508E62}" type="datetime1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5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639F-E066-F94A-B5D1-95A8E4805124}" type="datetime1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7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3C9CB-3DE4-C848-9E19-3A7E35126F6B}" type="datetime1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8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9655-422F-EA44-B870-1EF899CA197B}" type="datetime1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7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DCB0E-238B-B840-9DC3-28A7661B920A}" type="datetime1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7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BC32D-0DF5-444E-8ED3-5EFB750792DB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Fraunhofer IESE - John Deere - CarPlay iOS (WS2019)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  <a:latin typeface="+mn-lt"/>
              </a:rPr>
              <a:t>User story</a:t>
            </a:r>
            <a:endParaRPr lang="en-US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Project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Use case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2612" y="1554360"/>
            <a:ext cx="1166679" cy="11666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063" y="1554360"/>
            <a:ext cx="2936834" cy="9890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765" y="2895504"/>
            <a:ext cx="701670" cy="7016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592" y="726361"/>
            <a:ext cx="827999" cy="8279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0592" y="4716305"/>
            <a:ext cx="1099461" cy="10994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0592" y="2763881"/>
            <a:ext cx="964915" cy="964915"/>
          </a:xfrm>
          <a:prstGeom prst="rect">
            <a:avLst/>
          </a:prstGeom>
        </p:spPr>
      </p:pic>
      <p:cxnSp>
        <p:nvCxnSpPr>
          <p:cNvPr id="18" name="Elbow Connector 17"/>
          <p:cNvCxnSpPr>
            <a:stCxn id="12" idx="3"/>
            <a:endCxn id="13" idx="1"/>
          </p:cNvCxnSpPr>
          <p:nvPr/>
        </p:nvCxnSpPr>
        <p:spPr>
          <a:xfrm flipV="1">
            <a:off x="4389435" y="1140361"/>
            <a:ext cx="3011157" cy="210597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6200000" flipH="1">
            <a:off x="5644965" y="3495336"/>
            <a:ext cx="2020750" cy="152065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879938" y="3257458"/>
            <a:ext cx="1520654" cy="11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34" idx="1"/>
            <a:endCxn id="7" idx="2"/>
          </p:cNvCxnSpPr>
          <p:nvPr/>
        </p:nvCxnSpPr>
        <p:spPr>
          <a:xfrm rot="10800000">
            <a:off x="1165952" y="2721040"/>
            <a:ext cx="632396" cy="52424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8348" y="2850308"/>
            <a:ext cx="789956" cy="789956"/>
          </a:xfrm>
          <a:prstGeom prst="rect">
            <a:avLst/>
          </a:prstGeom>
        </p:spPr>
      </p:pic>
      <p:cxnSp>
        <p:nvCxnSpPr>
          <p:cNvPr id="37" name="Elbow Connector 36"/>
          <p:cNvCxnSpPr>
            <a:stCxn id="12" idx="1"/>
            <a:endCxn id="34" idx="3"/>
          </p:cNvCxnSpPr>
          <p:nvPr/>
        </p:nvCxnSpPr>
        <p:spPr>
          <a:xfrm rot="10800000">
            <a:off x="2588305" y="3245287"/>
            <a:ext cx="1099461" cy="1053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500053" y="520861"/>
            <a:ext cx="2183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/>
                </a:solidFill>
              </a:rPr>
              <a:t>NOTIFICATION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00053" y="2787998"/>
            <a:ext cx="2183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/>
                </a:solidFill>
              </a:rPr>
              <a:t>NOTES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538996" y="4800697"/>
            <a:ext cx="767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6"/>
                </a:solidFill>
              </a:rPr>
              <a:t>UPDATE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65803" y="2721039"/>
            <a:ext cx="1678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Create note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Store note in iPhone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Store note in JD database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Review note in iPhone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Review note in other JD application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77378" y="4716305"/>
            <a:ext cx="167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User asks update of nearby field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Siri calculate nearby field and give update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0651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  <a:latin typeface="+mn-lt"/>
              </a:rPr>
              <a:t>Drivers</a:t>
            </a:r>
            <a:endParaRPr lang="en-US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7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  <a:latin typeface="+mn-lt"/>
              </a:rPr>
              <a:t>Project architecture</a:t>
            </a:r>
            <a:endParaRPr lang="en-US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3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Prototype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To be implemented/achieved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4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Future improvement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1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  <a:latin typeface="+mn-lt"/>
              </a:rPr>
              <a:t>Future improvement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Fraunhofer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IESE - John Deere -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CarPlay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iOS (WS2019)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03362"/>
            <a:ext cx="12192000" cy="7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175</Words>
  <Application>Microsoft Macintosh PowerPoint</Application>
  <PresentationFormat>Widescreen</PresentationFormat>
  <Paragraphs>40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User story</vt:lpstr>
      <vt:lpstr>Features</vt:lpstr>
      <vt:lpstr>Use case</vt:lpstr>
      <vt:lpstr>Drivers</vt:lpstr>
      <vt:lpstr>Project architecture</vt:lpstr>
      <vt:lpstr>Prototype</vt:lpstr>
      <vt:lpstr>To be implemented/achieved</vt:lpstr>
      <vt:lpstr>Future improvement</vt:lpstr>
      <vt:lpstr>Future improvement</vt:lpstr>
      <vt:lpstr>Project management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Requirements</dc:title>
  <dc:creator>Md. Nabid Imteaj</dc:creator>
  <cp:lastModifiedBy>Md. Nabid Imteaj</cp:lastModifiedBy>
  <cp:revision>16</cp:revision>
  <dcterms:created xsi:type="dcterms:W3CDTF">2019-10-21T07:54:10Z</dcterms:created>
  <dcterms:modified xsi:type="dcterms:W3CDTF">2019-10-22T09:54:14Z</dcterms:modified>
</cp:coreProperties>
</file>